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0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8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5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2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83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68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5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7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2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DC900-09D7-45BB-9DFA-04D68BB3B2E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E9350-14BF-4D0F-851E-46F847538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3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7297" y="414804"/>
            <a:ext cx="9060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Tech Tools for the LOTE Classroom</a:t>
            </a:r>
            <a:endParaRPr lang="en-US" sz="4400" dirty="0">
              <a:solidFill>
                <a:schemeClr val="accent5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pic>
        <p:nvPicPr>
          <p:cNvPr id="1028" name="Picture 4" descr="http://www.gvu.gatech.edu/sites/default/files/project/images/education_te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44" y="1111377"/>
            <a:ext cx="5010371" cy="389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04996" y="5006208"/>
            <a:ext cx="514435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Richard Colosi</a:t>
            </a:r>
          </a:p>
          <a:p>
            <a:pPr algn="ctr"/>
            <a:r>
              <a:rPr lang="en-US" sz="24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Instructional Technology Specialist</a:t>
            </a:r>
          </a:p>
          <a:p>
            <a:pPr algn="ctr"/>
            <a:r>
              <a:rPr lang="en-US" sz="24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@</a:t>
            </a:r>
            <a:r>
              <a:rPr lang="en-US" sz="2400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RichardColosi</a:t>
            </a:r>
            <a:endParaRPr lang="en-US" sz="24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pic>
        <p:nvPicPr>
          <p:cNvPr id="1030" name="Picture 6" descr="http://conference.nysaflt.org/2009/images/nysafltlogo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8" y="5456863"/>
            <a:ext cx="1290840" cy="129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2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f.nearpod.com/neareducation/new/Images/logo_log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69" y="2253473"/>
            <a:ext cx="4814851" cy="127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arm4.staticflickr.com/3766/11805069463_3c3ce9baa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797" y="1141196"/>
            <a:ext cx="47625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H="1">
            <a:off x="5885412" y="1200073"/>
            <a:ext cx="8312" cy="3678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74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f.nearpod.com/neareducation/new/Images/logo_log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727" y="113958"/>
            <a:ext cx="4071060" cy="10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log.yorksj.ac.uk/moodle/files/2014/03/nearp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996" y="1421476"/>
            <a:ext cx="8562975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411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cdn.thinglink.me/api/image/415540713166471170/640/10/scaletowidth/0/0/1/1/false/true?wait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257" y="757094"/>
            <a:ext cx="7458440" cy="559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468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Adobe Gothic Std B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Spencerport Central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 Colosi</dc:creator>
  <cp:lastModifiedBy>Rich Colosi</cp:lastModifiedBy>
  <cp:revision>4</cp:revision>
  <dcterms:created xsi:type="dcterms:W3CDTF">2015-03-04T16:43:40Z</dcterms:created>
  <dcterms:modified xsi:type="dcterms:W3CDTF">2015-03-06T19:26:14Z</dcterms:modified>
</cp:coreProperties>
</file>